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801600" cy="7315200"/>
  <p:notesSz cx="6973888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1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2600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9700" y="0"/>
            <a:ext cx="3022600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AC197-04C9-4CFA-ACCC-9A9ED91E6FF0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58825" y="1154113"/>
            <a:ext cx="5456238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6913" y="4445000"/>
            <a:ext cx="5580062" cy="3636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22600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9700" y="8772525"/>
            <a:ext cx="3022600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7CD039-F15B-4CF7-AED9-8CEBDE13A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36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1pPr>
    <a:lvl2pPr marL="472196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2pPr>
    <a:lvl3pPr marL="944392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3pPr>
    <a:lvl4pPr marL="1416588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4pPr>
    <a:lvl5pPr marL="1888785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5pPr>
    <a:lvl6pPr marL="2360981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6pPr>
    <a:lvl7pPr marL="2833177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7pPr>
    <a:lvl8pPr marL="3305373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8pPr>
    <a:lvl9pPr marL="3777569" algn="l" defTabSz="944392" rtl="0" eaLnBrk="1" latinLnBrk="0" hangingPunct="1">
      <a:defRPr sz="123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1197187"/>
            <a:ext cx="9601200" cy="254677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842174"/>
            <a:ext cx="9601200" cy="176614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927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17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5" y="389467"/>
            <a:ext cx="2760345" cy="61992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0" y="389467"/>
            <a:ext cx="8121015" cy="619929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01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52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1823721"/>
            <a:ext cx="11041380" cy="304291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4895428"/>
            <a:ext cx="11041380" cy="160019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97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1947333"/>
            <a:ext cx="5440680" cy="464142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1947333"/>
            <a:ext cx="5440680" cy="464142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592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389467"/>
            <a:ext cx="11041380" cy="14139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8" y="1793241"/>
            <a:ext cx="5415676" cy="87883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8" y="2672080"/>
            <a:ext cx="5415676" cy="393022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0" y="1793241"/>
            <a:ext cx="5442347" cy="87883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0" y="2672080"/>
            <a:ext cx="5442347" cy="393022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149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544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9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487680"/>
            <a:ext cx="4128849" cy="170688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053254"/>
            <a:ext cx="6480810" cy="51985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194560"/>
            <a:ext cx="4128849" cy="406569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228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487680"/>
            <a:ext cx="4128849" cy="170688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053254"/>
            <a:ext cx="6480810" cy="51985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194560"/>
            <a:ext cx="4128849" cy="406569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87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389467"/>
            <a:ext cx="1104138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1947333"/>
            <a:ext cx="1104138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6780107"/>
            <a:ext cx="288036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7D586-94B3-4B8A-AD60-3516950E31E6}" type="datetimeFigureOut">
              <a:rPr lang="en-US" smtClean="0"/>
              <a:t>12/14/2018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6780107"/>
            <a:ext cx="43205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6780107"/>
            <a:ext cx="288036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DA237-0FC1-4DA8-A079-F7DF4BE35F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48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49483" y="393054"/>
            <a:ext cx="1911927" cy="66501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Epic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45796" y="2710638"/>
            <a:ext cx="1155469" cy="37164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Task 1</a:t>
            </a:r>
          </a:p>
        </p:txBody>
      </p:sp>
      <p:sp>
        <p:nvSpPr>
          <p:cNvPr id="7" name="Rectangle 6"/>
          <p:cNvSpPr/>
          <p:nvPr/>
        </p:nvSpPr>
        <p:spPr>
          <a:xfrm>
            <a:off x="1510559" y="1529869"/>
            <a:ext cx="1911927" cy="66501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User Story 1</a:t>
            </a:r>
          </a:p>
          <a:p>
            <a:pPr algn="ctr"/>
            <a:r>
              <a:rPr lang="en-US" sz="1100" dirty="0"/>
              <a:t>(Issue in JIRA)</a:t>
            </a:r>
          </a:p>
        </p:txBody>
      </p:sp>
      <p:sp>
        <p:nvSpPr>
          <p:cNvPr id="8" name="Rectangle 7"/>
          <p:cNvSpPr/>
          <p:nvPr/>
        </p:nvSpPr>
        <p:spPr>
          <a:xfrm>
            <a:off x="3969673" y="1525125"/>
            <a:ext cx="1911927" cy="66501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User Story 2</a:t>
            </a:r>
          </a:p>
          <a:p>
            <a:pPr algn="ctr"/>
            <a:r>
              <a:rPr lang="en-US" sz="1200" dirty="0"/>
              <a:t>(Issue in JIRA)</a:t>
            </a:r>
          </a:p>
        </p:txBody>
      </p:sp>
      <p:sp>
        <p:nvSpPr>
          <p:cNvPr id="9" name="Rectangle 8"/>
          <p:cNvSpPr/>
          <p:nvPr/>
        </p:nvSpPr>
        <p:spPr>
          <a:xfrm>
            <a:off x="8996080" y="1566946"/>
            <a:ext cx="1911927" cy="66501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User Story n</a:t>
            </a:r>
          </a:p>
          <a:p>
            <a:pPr algn="ctr"/>
            <a:r>
              <a:rPr lang="en-US" sz="1100" dirty="0"/>
              <a:t>(Issue in JIRA)</a:t>
            </a:r>
          </a:p>
        </p:txBody>
      </p:sp>
      <p:cxnSp>
        <p:nvCxnSpPr>
          <p:cNvPr id="11" name="Straight Connector 10"/>
          <p:cNvCxnSpPr>
            <a:stCxn id="8" idx="3"/>
            <a:endCxn id="9" idx="1"/>
          </p:cNvCxnSpPr>
          <p:nvPr/>
        </p:nvCxnSpPr>
        <p:spPr>
          <a:xfrm>
            <a:off x="5881599" y="1857635"/>
            <a:ext cx="3114480" cy="41821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80854" y="3337558"/>
            <a:ext cx="1426322" cy="2701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Sub Task 1</a:t>
            </a:r>
          </a:p>
        </p:txBody>
      </p:sp>
      <p:cxnSp>
        <p:nvCxnSpPr>
          <p:cNvPr id="20" name="Straight Connector 19"/>
          <p:cNvCxnSpPr>
            <a:stCxn id="34" idx="3"/>
            <a:endCxn id="33" idx="1"/>
          </p:cNvCxnSpPr>
          <p:nvPr/>
        </p:nvCxnSpPr>
        <p:spPr>
          <a:xfrm>
            <a:off x="3639840" y="2891813"/>
            <a:ext cx="1961896" cy="1729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394311" y="3339915"/>
            <a:ext cx="1426322" cy="2701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Sub Task 2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537404" y="3327587"/>
            <a:ext cx="1426322" cy="33962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Sub Task n</a:t>
            </a:r>
          </a:p>
        </p:txBody>
      </p:sp>
      <p:cxnSp>
        <p:nvCxnSpPr>
          <p:cNvPr id="28" name="Straight Connector 27"/>
          <p:cNvCxnSpPr>
            <a:stCxn id="23" idx="3"/>
            <a:endCxn id="24" idx="1"/>
          </p:cNvCxnSpPr>
          <p:nvPr/>
        </p:nvCxnSpPr>
        <p:spPr>
          <a:xfrm>
            <a:off x="3820634" y="3475003"/>
            <a:ext cx="716771" cy="2239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5601737" y="2723284"/>
            <a:ext cx="1155469" cy="37164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Task 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484372" y="2694893"/>
            <a:ext cx="1155469" cy="39384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Task 2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31066" y="3747384"/>
            <a:ext cx="1426322" cy="2701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Development 1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391074" y="3726184"/>
            <a:ext cx="1426322" cy="2701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Development 2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537404" y="3735880"/>
            <a:ext cx="1426322" cy="2701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Development n</a:t>
            </a:r>
          </a:p>
        </p:txBody>
      </p:sp>
      <p:cxnSp>
        <p:nvCxnSpPr>
          <p:cNvPr id="43" name="Straight Connector 42"/>
          <p:cNvCxnSpPr>
            <a:stCxn id="41" idx="3"/>
            <a:endCxn id="42" idx="1"/>
          </p:cNvCxnSpPr>
          <p:nvPr/>
        </p:nvCxnSpPr>
        <p:spPr>
          <a:xfrm>
            <a:off x="3817396" y="3861271"/>
            <a:ext cx="720008" cy="969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36518" y="4124492"/>
            <a:ext cx="1426322" cy="2701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Unit Test 1</a:t>
            </a:r>
          </a:p>
        </p:txBody>
      </p:sp>
      <p:sp>
        <p:nvSpPr>
          <p:cNvPr id="46" name="Rectangle 45"/>
          <p:cNvSpPr/>
          <p:nvPr/>
        </p:nvSpPr>
        <p:spPr>
          <a:xfrm>
            <a:off x="2411403" y="4127960"/>
            <a:ext cx="1426322" cy="2701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Unit Test 2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548912" y="4120895"/>
            <a:ext cx="1426322" cy="2701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/>
              <a:t>Unit Test n</a:t>
            </a:r>
          </a:p>
        </p:txBody>
      </p:sp>
      <p:cxnSp>
        <p:nvCxnSpPr>
          <p:cNvPr id="48" name="Straight Connector 47"/>
          <p:cNvCxnSpPr>
            <a:stCxn id="46" idx="3"/>
            <a:endCxn id="47" idx="1"/>
          </p:cNvCxnSpPr>
          <p:nvPr/>
        </p:nvCxnSpPr>
        <p:spPr>
          <a:xfrm flipV="1">
            <a:off x="3837726" y="4255983"/>
            <a:ext cx="711187" cy="706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821227" y="4795660"/>
            <a:ext cx="1155469" cy="37164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err="1"/>
              <a:t>Integr</a:t>
            </a:r>
            <a:r>
              <a:rPr lang="en-US" sz="1200" dirty="0"/>
              <a:t>. Test 1</a:t>
            </a:r>
          </a:p>
        </p:txBody>
      </p:sp>
      <p:cxnSp>
        <p:nvCxnSpPr>
          <p:cNvPr id="50" name="Straight Connector 49"/>
          <p:cNvCxnSpPr>
            <a:stCxn id="52" idx="3"/>
            <a:endCxn id="51" idx="1"/>
          </p:cNvCxnSpPr>
          <p:nvPr/>
        </p:nvCxnSpPr>
        <p:spPr>
          <a:xfrm>
            <a:off x="3515596" y="4985594"/>
            <a:ext cx="2086140" cy="1352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5601737" y="4813295"/>
            <a:ext cx="1155469" cy="37164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err="1"/>
              <a:t>Integr</a:t>
            </a:r>
            <a:r>
              <a:rPr lang="en-US" sz="1200" dirty="0"/>
              <a:t>. Test  n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360128" y="4799771"/>
            <a:ext cx="1155469" cy="37164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err="1"/>
              <a:t>Integr</a:t>
            </a:r>
            <a:r>
              <a:rPr lang="en-US" sz="1200" dirty="0"/>
              <a:t>. Test 2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523026" y="5452610"/>
            <a:ext cx="1911927" cy="4792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QA Testing 1</a:t>
            </a:r>
          </a:p>
        </p:txBody>
      </p:sp>
      <p:sp>
        <p:nvSpPr>
          <p:cNvPr id="55" name="Rectangle 54"/>
          <p:cNvSpPr/>
          <p:nvPr/>
        </p:nvSpPr>
        <p:spPr>
          <a:xfrm>
            <a:off x="3990113" y="5435292"/>
            <a:ext cx="1911927" cy="4965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QA Testing 2</a:t>
            </a:r>
          </a:p>
        </p:txBody>
      </p:sp>
      <p:sp>
        <p:nvSpPr>
          <p:cNvPr id="56" name="Rectangle 55"/>
          <p:cNvSpPr/>
          <p:nvPr/>
        </p:nvSpPr>
        <p:spPr>
          <a:xfrm>
            <a:off x="9030033" y="5435292"/>
            <a:ext cx="1911927" cy="4965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QA Testing n</a:t>
            </a:r>
          </a:p>
        </p:txBody>
      </p:sp>
      <p:cxnSp>
        <p:nvCxnSpPr>
          <p:cNvPr id="57" name="Straight Connector 56"/>
          <p:cNvCxnSpPr>
            <a:stCxn id="55" idx="3"/>
            <a:endCxn id="56" idx="1"/>
          </p:cNvCxnSpPr>
          <p:nvPr/>
        </p:nvCxnSpPr>
        <p:spPr>
          <a:xfrm>
            <a:off x="5902040" y="5683579"/>
            <a:ext cx="3127993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1534748" y="6398822"/>
            <a:ext cx="1873260" cy="35091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UAT 1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853911" y="6917142"/>
            <a:ext cx="6428235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Group completed </a:t>
            </a:r>
            <a:r>
              <a:rPr lang="en-US" b="1" dirty="0" smtClean="0">
                <a:solidFill>
                  <a:srgbClr val="FFFF00"/>
                </a:solidFill>
              </a:rPr>
              <a:t>User Stories for </a:t>
            </a:r>
            <a:r>
              <a:rPr lang="en-US" b="1" dirty="0" smtClean="0">
                <a:solidFill>
                  <a:srgbClr val="FFFF00"/>
                </a:solidFill>
              </a:rPr>
              <a:t>Multiple Deployments/Releases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774466" y="-76924"/>
            <a:ext cx="6888809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Project /Product-&gt; EPIC </a:t>
            </a:r>
            <a:r>
              <a:rPr lang="en-US" b="1" dirty="0" smtClean="0">
                <a:solidFill>
                  <a:srgbClr val="FFFF00"/>
                </a:solidFill>
              </a:rPr>
              <a:t>-&gt; Product </a:t>
            </a:r>
            <a:r>
              <a:rPr lang="en-US" b="1" dirty="0" err="1" smtClean="0">
                <a:solidFill>
                  <a:srgbClr val="FFFF00"/>
                </a:solidFill>
              </a:rPr>
              <a:t>BacklogSprint</a:t>
            </a:r>
            <a:r>
              <a:rPr lang="en-US" b="1" dirty="0" smtClean="0">
                <a:solidFill>
                  <a:srgbClr val="FFFF00"/>
                </a:solidFill>
              </a:rPr>
              <a:t> -&gt;Testing -&gt;Release -&gt;</a:t>
            </a:r>
            <a:endParaRPr lang="en-US" b="1" dirty="0">
              <a:solidFill>
                <a:srgbClr val="FFFF00"/>
              </a:solidFill>
            </a:endParaRPr>
          </a:p>
        </p:txBody>
      </p:sp>
      <p:cxnSp>
        <p:nvCxnSpPr>
          <p:cNvPr id="67" name="Straight Arrow Connector 66"/>
          <p:cNvCxnSpPr>
            <a:stCxn id="5" idx="2"/>
            <a:endCxn id="8" idx="0"/>
          </p:cNvCxnSpPr>
          <p:nvPr/>
        </p:nvCxnSpPr>
        <p:spPr>
          <a:xfrm>
            <a:off x="4905447" y="1058072"/>
            <a:ext cx="20190" cy="467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1119554" y="1943528"/>
            <a:ext cx="0" cy="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2490711" y="1298776"/>
            <a:ext cx="74563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2476217" y="1279775"/>
            <a:ext cx="5542" cy="243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9935308" y="1290118"/>
            <a:ext cx="0" cy="2757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1505933" y="2449704"/>
            <a:ext cx="4674492" cy="82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1523026" y="2469747"/>
            <a:ext cx="11723" cy="270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3062106" y="2429911"/>
            <a:ext cx="1" cy="2914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endCxn id="33" idx="0"/>
          </p:cNvCxnSpPr>
          <p:nvPr/>
        </p:nvCxnSpPr>
        <p:spPr>
          <a:xfrm>
            <a:off x="6179471" y="2446262"/>
            <a:ext cx="1" cy="277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7" idx="2"/>
          </p:cNvCxnSpPr>
          <p:nvPr/>
        </p:nvCxnSpPr>
        <p:spPr>
          <a:xfrm flipH="1">
            <a:off x="2466522" y="2194887"/>
            <a:ext cx="1" cy="251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1294015" y="3200141"/>
            <a:ext cx="3968058" cy="81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endCxn id="18" idx="0"/>
          </p:cNvCxnSpPr>
          <p:nvPr/>
        </p:nvCxnSpPr>
        <p:spPr>
          <a:xfrm>
            <a:off x="1294015" y="3193714"/>
            <a:ext cx="0" cy="143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/>
          <p:nvPr/>
        </p:nvCxnSpPr>
        <p:spPr>
          <a:xfrm>
            <a:off x="3049912" y="3193713"/>
            <a:ext cx="0" cy="155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>
            <a:off x="5262073" y="3208314"/>
            <a:ext cx="0" cy="110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>
            <a:stCxn id="18" idx="2"/>
          </p:cNvCxnSpPr>
          <p:nvPr/>
        </p:nvCxnSpPr>
        <p:spPr>
          <a:xfrm flipH="1">
            <a:off x="1283049" y="3607732"/>
            <a:ext cx="10967" cy="114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23" idx="2"/>
            <a:endCxn id="41" idx="0"/>
          </p:cNvCxnSpPr>
          <p:nvPr/>
        </p:nvCxnSpPr>
        <p:spPr>
          <a:xfrm flipH="1">
            <a:off x="3104236" y="3610090"/>
            <a:ext cx="3237" cy="116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>
            <a:stCxn id="24" idx="2"/>
            <a:endCxn id="42" idx="0"/>
          </p:cNvCxnSpPr>
          <p:nvPr/>
        </p:nvCxnSpPr>
        <p:spPr>
          <a:xfrm>
            <a:off x="5250565" y="3667208"/>
            <a:ext cx="0" cy="686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/>
          <p:nvPr/>
        </p:nvCxnSpPr>
        <p:spPr>
          <a:xfrm flipV="1">
            <a:off x="1650597" y="3449778"/>
            <a:ext cx="47881" cy="1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>
            <a:stCxn id="40" idx="2"/>
            <a:endCxn id="45" idx="0"/>
          </p:cNvCxnSpPr>
          <p:nvPr/>
        </p:nvCxnSpPr>
        <p:spPr>
          <a:xfrm>
            <a:off x="1244227" y="4017558"/>
            <a:ext cx="5452" cy="106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>
            <a:stCxn id="41" idx="2"/>
            <a:endCxn id="46" idx="0"/>
          </p:cNvCxnSpPr>
          <p:nvPr/>
        </p:nvCxnSpPr>
        <p:spPr>
          <a:xfrm>
            <a:off x="3104236" y="3996358"/>
            <a:ext cx="20329" cy="131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>
            <a:stCxn id="42" idx="2"/>
            <a:endCxn id="47" idx="0"/>
          </p:cNvCxnSpPr>
          <p:nvPr/>
        </p:nvCxnSpPr>
        <p:spPr>
          <a:xfrm>
            <a:off x="5250565" y="4006055"/>
            <a:ext cx="11508" cy="114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1398961" y="4588305"/>
            <a:ext cx="3931479" cy="66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>
            <a:endCxn id="49" idx="0"/>
          </p:cNvCxnSpPr>
          <p:nvPr/>
        </p:nvCxnSpPr>
        <p:spPr>
          <a:xfrm>
            <a:off x="1398961" y="4602022"/>
            <a:ext cx="1" cy="193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>
            <a:stCxn id="47" idx="2"/>
          </p:cNvCxnSpPr>
          <p:nvPr/>
        </p:nvCxnSpPr>
        <p:spPr>
          <a:xfrm>
            <a:off x="5262073" y="4391070"/>
            <a:ext cx="0" cy="191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/>
          <p:cNvCxnSpPr>
            <a:stCxn id="46" idx="2"/>
          </p:cNvCxnSpPr>
          <p:nvPr/>
        </p:nvCxnSpPr>
        <p:spPr>
          <a:xfrm>
            <a:off x="3124564" y="4398134"/>
            <a:ext cx="0" cy="203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/>
          <p:nvPr/>
        </p:nvCxnSpPr>
        <p:spPr>
          <a:xfrm>
            <a:off x="1398960" y="4398134"/>
            <a:ext cx="0" cy="184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>
            <a:stCxn id="34" idx="3"/>
          </p:cNvCxnSpPr>
          <p:nvPr/>
        </p:nvCxnSpPr>
        <p:spPr>
          <a:xfrm>
            <a:off x="3639840" y="2891813"/>
            <a:ext cx="204732" cy="1058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3855998" y="3004790"/>
            <a:ext cx="4274" cy="17908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>
            <a:endCxn id="52" idx="3"/>
          </p:cNvCxnSpPr>
          <p:nvPr/>
        </p:nvCxnSpPr>
        <p:spPr>
          <a:xfrm flipH="1">
            <a:off x="3515596" y="4795660"/>
            <a:ext cx="328976" cy="189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/>
          <p:cNvCxnSpPr>
            <a:stCxn id="33" idx="2"/>
            <a:endCxn id="51" idx="0"/>
          </p:cNvCxnSpPr>
          <p:nvPr/>
        </p:nvCxnSpPr>
        <p:spPr>
          <a:xfrm>
            <a:off x="6179471" y="3094931"/>
            <a:ext cx="0" cy="1718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2478988" y="5278578"/>
            <a:ext cx="3700482" cy="42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/>
          <p:cNvCxnSpPr>
            <a:endCxn id="54" idx="0"/>
          </p:cNvCxnSpPr>
          <p:nvPr/>
        </p:nvCxnSpPr>
        <p:spPr>
          <a:xfrm>
            <a:off x="2478989" y="5278578"/>
            <a:ext cx="1" cy="174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>
            <a:stCxn id="51" idx="2"/>
          </p:cNvCxnSpPr>
          <p:nvPr/>
        </p:nvCxnSpPr>
        <p:spPr>
          <a:xfrm flipH="1">
            <a:off x="6179471" y="5184942"/>
            <a:ext cx="1" cy="1356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>
            <a:stCxn id="8" idx="3"/>
          </p:cNvCxnSpPr>
          <p:nvPr/>
        </p:nvCxnSpPr>
        <p:spPr>
          <a:xfrm>
            <a:off x="5881599" y="1857635"/>
            <a:ext cx="1208930" cy="6075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/>
          <p:nvPr/>
        </p:nvCxnSpPr>
        <p:spPr>
          <a:xfrm flipH="1">
            <a:off x="7059438" y="2465204"/>
            <a:ext cx="32358" cy="2871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Arrow Connector 222"/>
          <p:cNvCxnSpPr>
            <a:endCxn id="55" idx="3"/>
          </p:cNvCxnSpPr>
          <p:nvPr/>
        </p:nvCxnSpPr>
        <p:spPr>
          <a:xfrm flipH="1">
            <a:off x="5902039" y="5345157"/>
            <a:ext cx="1182114" cy="3384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/>
          <p:cNvCxnSpPr>
            <a:stCxn id="9" idx="2"/>
            <a:endCxn id="56" idx="0"/>
          </p:cNvCxnSpPr>
          <p:nvPr/>
        </p:nvCxnSpPr>
        <p:spPr>
          <a:xfrm>
            <a:off x="9952044" y="2231965"/>
            <a:ext cx="33953" cy="3203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Rectangle 240"/>
          <p:cNvSpPr/>
          <p:nvPr/>
        </p:nvSpPr>
        <p:spPr>
          <a:xfrm>
            <a:off x="4012082" y="6385982"/>
            <a:ext cx="1873260" cy="35091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UAT 2</a:t>
            </a:r>
          </a:p>
        </p:txBody>
      </p:sp>
      <p:sp>
        <p:nvSpPr>
          <p:cNvPr id="242" name="Rectangle 241"/>
          <p:cNvSpPr/>
          <p:nvPr/>
        </p:nvSpPr>
        <p:spPr>
          <a:xfrm>
            <a:off x="9061028" y="6398822"/>
            <a:ext cx="1873260" cy="35091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UAT n</a:t>
            </a:r>
          </a:p>
        </p:txBody>
      </p:sp>
      <p:cxnSp>
        <p:nvCxnSpPr>
          <p:cNvPr id="244" name="Straight Arrow Connector 243"/>
          <p:cNvCxnSpPr>
            <a:stCxn id="54" idx="2"/>
            <a:endCxn id="58" idx="0"/>
          </p:cNvCxnSpPr>
          <p:nvPr/>
        </p:nvCxnSpPr>
        <p:spPr>
          <a:xfrm flipH="1">
            <a:off x="2471379" y="5931867"/>
            <a:ext cx="7611" cy="466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Arrow Connector 245"/>
          <p:cNvCxnSpPr>
            <a:stCxn id="55" idx="2"/>
            <a:endCxn id="241" idx="0"/>
          </p:cNvCxnSpPr>
          <p:nvPr/>
        </p:nvCxnSpPr>
        <p:spPr>
          <a:xfrm>
            <a:off x="4946076" y="5931867"/>
            <a:ext cx="2636" cy="454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Arrow Connector 251"/>
          <p:cNvCxnSpPr>
            <a:stCxn id="56" idx="2"/>
            <a:endCxn id="242" idx="0"/>
          </p:cNvCxnSpPr>
          <p:nvPr/>
        </p:nvCxnSpPr>
        <p:spPr>
          <a:xfrm>
            <a:off x="9985996" y="5931867"/>
            <a:ext cx="11662" cy="466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6068029" y="409354"/>
            <a:ext cx="1911927" cy="66501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Epic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>
          <a:xfrm>
            <a:off x="1897238" y="438531"/>
            <a:ext cx="1510771" cy="55034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Epic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82" name="Rectangle 81"/>
          <p:cNvSpPr/>
          <p:nvPr/>
        </p:nvSpPr>
        <p:spPr>
          <a:xfrm>
            <a:off x="197807" y="438531"/>
            <a:ext cx="1520563" cy="51922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Epic 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9935308" y="438531"/>
            <a:ext cx="1661634" cy="66501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Epic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4" name="Rectangle 83"/>
          <p:cNvSpPr/>
          <p:nvPr/>
        </p:nvSpPr>
        <p:spPr>
          <a:xfrm>
            <a:off x="8240693" y="394336"/>
            <a:ext cx="1510771" cy="66501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Epic </a:t>
            </a:r>
            <a:r>
              <a:rPr lang="en-US" dirty="0" smtClean="0"/>
              <a:t>3</a:t>
            </a:r>
            <a:endParaRPr lang="en-US" dirty="0"/>
          </a:p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8264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10505</TotalTime>
  <Words>113</Words>
  <Application>Microsoft Office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Ameren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Anoth, Bash</dc:creator>
  <cp:lastModifiedBy>Anoth, Bash</cp:lastModifiedBy>
  <cp:revision>23</cp:revision>
  <cp:lastPrinted>2018-11-19T16:56:14Z</cp:lastPrinted>
  <dcterms:created xsi:type="dcterms:W3CDTF">2018-11-13T16:17:22Z</dcterms:created>
  <dcterms:modified xsi:type="dcterms:W3CDTF">2018-12-14T20:43:17Z</dcterms:modified>
</cp:coreProperties>
</file>